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3" r:id="rId3"/>
    <p:sldMasterId id="2147483658" r:id="rId4"/>
    <p:sldMasterId id="2147483663" r:id="rId5"/>
  </p:sldMasterIdLst>
  <p:notesMasterIdLst>
    <p:notesMasterId r:id="rId7"/>
  </p:notesMasterIdLst>
  <p:sldIdLst>
    <p:sldId id="685" r:id="rId6"/>
    <p:sldId id="974" r:id="rId8"/>
    <p:sldId id="1118" r:id="rId9"/>
    <p:sldId id="1120" r:id="rId10"/>
    <p:sldId id="1125" r:id="rId11"/>
    <p:sldId id="1126" r:id="rId12"/>
    <p:sldId id="1130" r:id="rId13"/>
  </p:sldIdLst>
  <p:sldSz cx="9144000" cy="5143500"/>
  <p:notesSz cx="6858000" cy="9144000"/>
  <p:defaultTextStyle>
    <a:defPPr>
      <a:defRPr lang="zh-CN"/>
    </a:defPPr>
    <a:lvl1pPr marL="0" lvl="0" indent="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1400"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1pPr>
    <a:lvl2pPr marL="342900" lvl="1" indent="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400"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2pPr>
    <a:lvl3pPr marL="685800" lvl="2" indent="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400"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3pPr>
    <a:lvl4pPr marL="1028700" lvl="3" indent="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400"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4pPr>
    <a:lvl5pPr marL="1371600" lvl="4" indent="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400"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5pPr>
    <a:lvl6pPr marL="2286000" lvl="5" indent="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400"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6pPr>
    <a:lvl7pPr marL="2743200" lvl="6" indent="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400"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7pPr>
    <a:lvl8pPr marL="3200400" lvl="7" indent="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400"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8pPr>
    <a:lvl9pPr marL="3657600" lvl="8" indent="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400"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B0F0"/>
    <a:srgbClr val="0087DA"/>
    <a:srgbClr val="0088CC"/>
    <a:srgbClr val="81034D"/>
    <a:srgbClr val="000000"/>
    <a:srgbClr val="DE9192"/>
    <a:srgbClr val="008CD2"/>
    <a:srgbClr val="00A4DE"/>
    <a:srgbClr val="0094DE"/>
    <a:srgbClr val="009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866"/>
    <p:restoredTop sz="94424"/>
  </p:normalViewPr>
  <p:slideViewPr>
    <p:cSldViewPr snapToGrid="0" showGuides="1">
      <p:cViewPr>
        <p:scale>
          <a:sx n="100" d="100"/>
          <a:sy n="100" d="100"/>
        </p:scale>
        <p:origin x="-114" y="-636"/>
      </p:cViewPr>
      <p:guideLst>
        <p:guide orient="horz" pos="1961"/>
        <p:guide orient="horz" pos="3081"/>
        <p:guide orient="horz" pos="591"/>
        <p:guide orient="horz" pos="2660"/>
        <p:guide pos="4415"/>
        <p:guide pos="5212"/>
        <p:guide pos="220"/>
        <p:guide pos="2660"/>
        <p:guide pos="2520"/>
        <p:guide pos="2853"/>
        <p:guide pos="2056"/>
        <p:guide pos="3294"/>
        <p:guide pos="4855"/>
        <p:guide pos="236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3.xml"/><Relationship Id="rId8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3-16T14:37:00.849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auto"/>
            <a:fld id="{7DA699EB-6B6F-4303-84E5-698CBBF28AE0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9220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221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auto"/>
            <a:fld id="{7F1D5E53-1996-4A18-8378-BCF5C8046DA1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68516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16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16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16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16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16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16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16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16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266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  <p:sp>
        <p:nvSpPr>
          <p:cNvPr id="11267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 anchorCtr="0"/>
          <a:p>
            <a:pPr lvl="0" indent="0" algn="r"/>
            <a:fld id="{9A0DB2DC-4C9A-4742-B13C-FB6460FD3503}" type="slidenum">
              <a:rPr lang="zh-CN" altLang="en-US" sz="1200"/>
            </a:fld>
            <a:endParaRPr lang="zh-CN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文本占位符 2"/>
          <p:cNvSpPr/>
          <p:nvPr>
            <p:ph type="body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20482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4DA96E64-783D-463C-BA44-F5AF67B46485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A8C676CA-DACA-4216-AE75-62203F837763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4DA96E64-783D-463C-BA44-F5AF67B46485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A8C676CA-DACA-4216-AE75-62203F837763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4DA96E64-783D-463C-BA44-F5AF67B46485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A8C676CA-DACA-4216-AE75-62203F837763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8"/>
          </a:xfrm>
          <a:prstGeom prst="rect">
            <a:avLst/>
          </a:prstGeom>
        </p:spPr>
        <p:txBody>
          <a:bodyPr vert="horz" lIns="68576" tIns="34289" rIns="68576" bIns="34289" rtlCol="0" anchor="ctr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1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楷体_GB2312" pitchFamily="1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8"/>
          </a:xfrm>
          <a:prstGeom prst="rect">
            <a:avLst/>
          </a:prstGeom>
        </p:spPr>
        <p:txBody>
          <a:bodyPr vert="horz" lIns="68576" tIns="34289" rIns="68576" bIns="34289" rtlCol="0"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1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楷体_GB2312" pitchFamily="1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8"/>
          </a:xfrm>
          <a:prstGeom prst="rect">
            <a:avLst/>
          </a:prstGeom>
        </p:spPr>
        <p:txBody>
          <a:bodyPr vert="horz" lIns="68576" tIns="34289" rIns="68576" bIns="34289" rtlCol="0" anchor="ctr"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84DF6434-FF75-414B-9F07-E928D9AC232C}" type="slidenum">
              <a:rPr kumimoji="0" lang="zh-CN" altLang="en-US" sz="1200" b="1" i="0" u="none" strike="noStrike" kern="1200" cap="none" spc="0" normalizeH="0" baseline="0" noProof="1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1" charset="-122"/>
                <a:cs typeface="+mn-cs"/>
                <a:sym typeface="Arial" panose="020B0604020202020204" pitchFamily="34" charset="0"/>
              </a:rPr>
            </a:fld>
            <a:endParaRPr kumimoji="0" lang="zh-CN" altLang="en-US" sz="1200" b="1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楷体_GB2312" pitchFamily="1" charset="-122"/>
              <a:cs typeface="+mn-cs"/>
              <a:sym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4DA96E64-783D-463C-BA44-F5AF67B46485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A8C676CA-DACA-4216-AE75-62203F837763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4DA96E64-783D-463C-BA44-F5AF67B46485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A8C676CA-DACA-4216-AE75-62203F837763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4DA96E64-783D-463C-BA44-F5AF67B46485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A8C676CA-DACA-4216-AE75-62203F837763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8"/>
          </a:xfrm>
          <a:prstGeom prst="rect">
            <a:avLst/>
          </a:prstGeom>
        </p:spPr>
        <p:txBody>
          <a:bodyPr vert="horz" lIns="68576" tIns="34289" rIns="68576" bIns="34289" rtlCol="0" anchor="ctr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1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楷体_GB2312" pitchFamily="1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8"/>
          </a:xfrm>
          <a:prstGeom prst="rect">
            <a:avLst/>
          </a:prstGeom>
        </p:spPr>
        <p:txBody>
          <a:bodyPr vert="horz" lIns="68576" tIns="34289" rIns="68576" bIns="34289" rtlCol="0"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1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楷体_GB2312" pitchFamily="1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8"/>
          </a:xfrm>
          <a:prstGeom prst="rect">
            <a:avLst/>
          </a:prstGeom>
        </p:spPr>
        <p:txBody>
          <a:bodyPr vert="horz" lIns="68576" tIns="34289" rIns="68576" bIns="34289" rtlCol="0" anchor="ctr"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84DF6434-FF75-414B-9F07-E928D9AC232C}" type="slidenum">
              <a:rPr kumimoji="0" lang="zh-CN" altLang="en-US" sz="1200" b="1" i="0" u="none" strike="noStrike" kern="1200" cap="none" spc="0" normalizeH="0" baseline="0" noProof="1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1" charset="-122"/>
                <a:cs typeface="+mn-cs"/>
                <a:sym typeface="Arial" panose="020B0604020202020204" pitchFamily="34" charset="0"/>
              </a:rPr>
            </a:fld>
            <a:endParaRPr kumimoji="0" lang="zh-CN" altLang="en-US" sz="1200" b="1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楷体_GB2312" pitchFamily="1" charset="-122"/>
              <a:cs typeface="+mn-cs"/>
              <a:sym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4DA96E64-783D-463C-BA44-F5AF67B46485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A8C676CA-DACA-4216-AE75-62203F837763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4DA96E64-783D-463C-BA44-F5AF67B46485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A8C676CA-DACA-4216-AE75-62203F837763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8"/>
          </a:xfrm>
          <a:prstGeom prst="rect">
            <a:avLst/>
          </a:prstGeom>
        </p:spPr>
        <p:txBody>
          <a:bodyPr vert="horz" lIns="68576" tIns="34289" rIns="68576" bIns="34289" rtlCol="0" anchor="ctr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1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楷体_GB2312" pitchFamily="1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8"/>
          </a:xfrm>
          <a:prstGeom prst="rect">
            <a:avLst/>
          </a:prstGeom>
        </p:spPr>
        <p:txBody>
          <a:bodyPr vert="horz" lIns="68576" tIns="34289" rIns="68576" bIns="34289" rtlCol="0"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1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楷体_GB2312" pitchFamily="1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8"/>
          </a:xfrm>
          <a:prstGeom prst="rect">
            <a:avLst/>
          </a:prstGeom>
        </p:spPr>
        <p:txBody>
          <a:bodyPr vert="horz" lIns="68576" tIns="34289" rIns="68576" bIns="34289" rtlCol="0" anchor="ctr"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84DF6434-FF75-414B-9F07-E928D9AC232C}" type="slidenum">
              <a:rPr kumimoji="0" lang="zh-CN" altLang="en-US" sz="1200" b="1" i="0" u="none" strike="noStrike" kern="1200" cap="none" spc="0" normalizeH="0" baseline="0" noProof="1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1" charset="-122"/>
                <a:cs typeface="+mn-cs"/>
                <a:sym typeface="Arial" panose="020B0604020202020204" pitchFamily="34" charset="0"/>
              </a:rPr>
            </a:fld>
            <a:endParaRPr kumimoji="0" lang="zh-CN" altLang="en-US" sz="1200" b="1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楷体_GB2312" pitchFamily="1" charset="-122"/>
              <a:cs typeface="+mn-cs"/>
              <a:sym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4DA96E64-783D-463C-BA44-F5AF67B46485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A8C676CA-DACA-4216-AE75-62203F837763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4DA96E64-783D-463C-BA44-F5AF67B46485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A8C676CA-DACA-4216-AE75-62203F837763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4DA96E64-783D-463C-BA44-F5AF67B46485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A8C676CA-DACA-4216-AE75-62203F837763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8"/>
          </a:xfrm>
          <a:prstGeom prst="rect">
            <a:avLst/>
          </a:prstGeom>
        </p:spPr>
        <p:txBody>
          <a:bodyPr vert="horz" lIns="68576" tIns="34289" rIns="68576" bIns="34289" rtlCol="0" anchor="ctr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1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楷体_GB2312" pitchFamily="1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8"/>
          </a:xfrm>
          <a:prstGeom prst="rect">
            <a:avLst/>
          </a:prstGeom>
        </p:spPr>
        <p:txBody>
          <a:bodyPr vert="horz" lIns="68576" tIns="34289" rIns="68576" bIns="34289" rtlCol="0"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1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楷体_GB2312" pitchFamily="1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8"/>
          </a:xfrm>
          <a:prstGeom prst="rect">
            <a:avLst/>
          </a:prstGeom>
        </p:spPr>
        <p:txBody>
          <a:bodyPr vert="horz" lIns="68576" tIns="34289" rIns="68576" bIns="34289" rtlCol="0" anchor="ctr"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84DF6434-FF75-414B-9F07-E928D9AC232C}" type="slidenum">
              <a:rPr kumimoji="0" lang="zh-CN" altLang="en-US" sz="1200" b="1" i="0" u="none" strike="noStrike" kern="1200" cap="none" spc="0" normalizeH="0" baseline="0" noProof="1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1" charset="-122"/>
                <a:cs typeface="+mn-cs"/>
                <a:sym typeface="Arial" panose="020B0604020202020204" pitchFamily="34" charset="0"/>
              </a:rPr>
            </a:fld>
            <a:endParaRPr kumimoji="0" lang="zh-CN" altLang="en-US" sz="1200" b="1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楷体_GB2312" pitchFamily="1" charset="-122"/>
              <a:cs typeface="+mn-cs"/>
              <a:sym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4DA96E64-783D-463C-BA44-F5AF67B46485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A8C676CA-DACA-4216-AE75-62203F837763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6" Type="http://schemas.openxmlformats.org/officeDocument/2006/relationships/theme" Target="../theme/theme2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8.xml"/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6" Type="http://schemas.openxmlformats.org/officeDocument/2006/relationships/theme" Target="../theme/theme3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/Relationships>
</file>

<file path=ppt/slideMasters/_rels/slideMaster4.xml.rels><?xml version="1.0" encoding="UTF-8" standalone="yes"?>
<Relationships xmlns="http://schemas.openxmlformats.org/package/2006/relationships"><Relationship Id="rId6" Type="http://schemas.openxmlformats.org/officeDocument/2006/relationships/theme" Target="../theme/theme4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  <a:noFill/>
          <a:ln w="9525">
            <a:noFill/>
          </a:ln>
        </p:spPr>
        <p:txBody>
          <a:bodyPr lIns="68576" tIns="34289" rIns="68576" bIns="34289"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  <a:noFill/>
          <a:ln w="9525">
            <a:noFill/>
          </a:ln>
        </p:spPr>
        <p:txBody>
          <a:bodyPr lIns="68576" tIns="34289" rIns="68576" bIns="34289" anchor="t" anchorCtr="0"/>
          <a:p>
            <a:pPr lvl="0" indent="-17145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171450"/>
            <a:r>
              <a:rPr lang="zh-CN" altLang="en-US"/>
              <a:t>第二级</a:t>
            </a:r>
            <a:endParaRPr lang="zh-CN" altLang="en-US"/>
          </a:p>
          <a:p>
            <a:pPr lvl="2" indent="-171450"/>
            <a:r>
              <a:rPr lang="zh-CN" altLang="en-US"/>
              <a:t>第三级</a:t>
            </a:r>
            <a:endParaRPr lang="zh-CN" altLang="en-US"/>
          </a:p>
          <a:p>
            <a:pPr lvl="3" indent="-171450"/>
            <a:r>
              <a:rPr lang="zh-CN" altLang="en-US"/>
              <a:t>第四级</a:t>
            </a:r>
            <a:endParaRPr lang="zh-CN" altLang="en-US"/>
          </a:p>
          <a:p>
            <a:pPr lvl="4" indent="-17145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8"/>
          </a:xfrm>
          <a:prstGeom prst="rect">
            <a:avLst/>
          </a:prstGeom>
        </p:spPr>
        <p:txBody>
          <a:bodyPr vert="horz" lIns="68576" tIns="34289" rIns="68576" bIns="34289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pPr fontAlgn="auto"/>
            <a:fld id="{4DA96E64-783D-463C-BA44-F5AF67B46485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8"/>
          </a:xfrm>
          <a:prstGeom prst="rect">
            <a:avLst/>
          </a:prstGeom>
        </p:spPr>
        <p:txBody>
          <a:bodyPr vert="horz" lIns="68576" tIns="34289" rIns="68576" bIns="34289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8"/>
          </a:xfrm>
          <a:prstGeom prst="rect">
            <a:avLst/>
          </a:prstGeom>
        </p:spPr>
        <p:txBody>
          <a:bodyPr vert="horz" lIns="68576" tIns="34289" rIns="68576" bIns="34289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pPr fontAlgn="auto"/>
            <a:fld id="{A8C676CA-DACA-4216-AE75-62203F837763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l" defTabSz="685165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1pPr>
    </p:titleStyle>
    <p:bodyStyle>
      <a:lvl1pPr marL="171450" indent="-171450" algn="l" defTabSz="685165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1pPr>
      <a:lvl2pPr marL="5143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2pPr>
      <a:lvl3pPr marL="8572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3pPr>
      <a:lvl4pPr marL="12001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4pPr>
      <a:lvl5pPr marL="15430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5pPr>
      <a:lvl6pPr marL="18859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占位符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  <a:noFill/>
          <a:ln w="9525">
            <a:noFill/>
          </a:ln>
        </p:spPr>
        <p:txBody>
          <a:bodyPr lIns="68576" tIns="34289" rIns="68576" bIns="34289"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文本占位符 2"/>
          <p:cNvSpPr>
            <a:spLocks noGrp="1"/>
          </p:cNvSpPr>
          <p:nvPr>
            <p:ph type="body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  <a:noFill/>
          <a:ln w="9525">
            <a:noFill/>
          </a:ln>
        </p:spPr>
        <p:txBody>
          <a:bodyPr lIns="68576" tIns="34289" rIns="68576" bIns="34289" anchor="t" anchorCtr="0"/>
          <a:p>
            <a:pPr lvl="0" indent="-17145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171450"/>
            <a:r>
              <a:rPr lang="zh-CN" altLang="en-US"/>
              <a:t>第二级</a:t>
            </a:r>
            <a:endParaRPr lang="zh-CN" altLang="en-US"/>
          </a:p>
          <a:p>
            <a:pPr lvl="2" indent="-171450"/>
            <a:r>
              <a:rPr lang="zh-CN" altLang="en-US"/>
              <a:t>第三级</a:t>
            </a:r>
            <a:endParaRPr lang="zh-CN" altLang="en-US"/>
          </a:p>
          <a:p>
            <a:pPr lvl="3" indent="-171450"/>
            <a:r>
              <a:rPr lang="zh-CN" altLang="en-US"/>
              <a:t>第四级</a:t>
            </a:r>
            <a:endParaRPr lang="zh-CN" altLang="en-US"/>
          </a:p>
          <a:p>
            <a:pPr lvl="4" indent="-17145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8"/>
          </a:xfrm>
          <a:prstGeom prst="rect">
            <a:avLst/>
          </a:prstGeom>
        </p:spPr>
        <p:txBody>
          <a:bodyPr vert="horz" lIns="68576" tIns="34289" rIns="68576" bIns="34289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pPr fontAlgn="auto"/>
            <a:fld id="{4DA96E64-783D-463C-BA44-F5AF67B46485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8"/>
          </a:xfrm>
          <a:prstGeom prst="rect">
            <a:avLst/>
          </a:prstGeom>
        </p:spPr>
        <p:txBody>
          <a:bodyPr vert="horz" lIns="68576" tIns="34289" rIns="68576" bIns="34289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8"/>
          </a:xfrm>
          <a:prstGeom prst="rect">
            <a:avLst/>
          </a:prstGeom>
        </p:spPr>
        <p:txBody>
          <a:bodyPr vert="horz" lIns="68576" tIns="34289" rIns="68576" bIns="34289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pPr fontAlgn="auto"/>
            <a:fld id="{A8C676CA-DACA-4216-AE75-62203F837763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</p:sldLayoutIdLst>
  <p:hf sldNum="0" hdr="0" ftr="0" dt="0"/>
  <p:txStyles>
    <p:titleStyle>
      <a:lvl1pPr algn="l" defTabSz="685165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1pPr>
    </p:titleStyle>
    <p:bodyStyle>
      <a:lvl1pPr marL="171450" indent="-171450" algn="l" defTabSz="685165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1pPr>
      <a:lvl2pPr marL="5143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2pPr>
      <a:lvl3pPr marL="8572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3pPr>
      <a:lvl4pPr marL="12001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4pPr>
      <a:lvl5pPr marL="15430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5pPr>
      <a:lvl6pPr marL="18859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占位符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  <a:noFill/>
          <a:ln w="9525">
            <a:noFill/>
          </a:ln>
        </p:spPr>
        <p:txBody>
          <a:bodyPr lIns="68576" tIns="34289" rIns="68576" bIns="34289"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075" name="文本占位符 2"/>
          <p:cNvSpPr>
            <a:spLocks noGrp="1"/>
          </p:cNvSpPr>
          <p:nvPr>
            <p:ph type="body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  <a:noFill/>
          <a:ln w="9525">
            <a:noFill/>
          </a:ln>
        </p:spPr>
        <p:txBody>
          <a:bodyPr lIns="68576" tIns="34289" rIns="68576" bIns="34289" anchor="t" anchorCtr="0"/>
          <a:p>
            <a:pPr lvl="0" indent="-17145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171450"/>
            <a:r>
              <a:rPr lang="zh-CN" altLang="en-US"/>
              <a:t>第二级</a:t>
            </a:r>
            <a:endParaRPr lang="zh-CN" altLang="en-US"/>
          </a:p>
          <a:p>
            <a:pPr lvl="2" indent="-171450"/>
            <a:r>
              <a:rPr lang="zh-CN" altLang="en-US"/>
              <a:t>第三级</a:t>
            </a:r>
            <a:endParaRPr lang="zh-CN" altLang="en-US"/>
          </a:p>
          <a:p>
            <a:pPr lvl="3" indent="-171450"/>
            <a:r>
              <a:rPr lang="zh-CN" altLang="en-US"/>
              <a:t>第四级</a:t>
            </a:r>
            <a:endParaRPr lang="zh-CN" altLang="en-US"/>
          </a:p>
          <a:p>
            <a:pPr lvl="4" indent="-17145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8"/>
          </a:xfrm>
          <a:prstGeom prst="rect">
            <a:avLst/>
          </a:prstGeom>
        </p:spPr>
        <p:txBody>
          <a:bodyPr vert="horz" lIns="68576" tIns="34289" rIns="68576" bIns="34289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pPr fontAlgn="auto"/>
            <a:fld id="{4DA96E64-783D-463C-BA44-F5AF67B46485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8"/>
          </a:xfrm>
          <a:prstGeom prst="rect">
            <a:avLst/>
          </a:prstGeom>
        </p:spPr>
        <p:txBody>
          <a:bodyPr vert="horz" lIns="68576" tIns="34289" rIns="68576" bIns="34289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8"/>
          </a:xfrm>
          <a:prstGeom prst="rect">
            <a:avLst/>
          </a:prstGeom>
        </p:spPr>
        <p:txBody>
          <a:bodyPr vert="horz" lIns="68576" tIns="34289" rIns="68576" bIns="34289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pPr fontAlgn="auto"/>
            <a:fld id="{A8C676CA-DACA-4216-AE75-62203F837763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</p:sldLayoutIdLst>
  <p:hf sldNum="0" hdr="0" ftr="0" dt="0"/>
  <p:txStyles>
    <p:titleStyle>
      <a:lvl1pPr algn="l" defTabSz="685165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1pPr>
    </p:titleStyle>
    <p:bodyStyle>
      <a:lvl1pPr marL="171450" indent="-171450" algn="l" defTabSz="685165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1pPr>
      <a:lvl2pPr marL="5143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2pPr>
      <a:lvl3pPr marL="8572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3pPr>
      <a:lvl4pPr marL="12001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4pPr>
      <a:lvl5pPr marL="15430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5pPr>
      <a:lvl6pPr marL="18859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098" name="标题占位符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  <a:noFill/>
          <a:ln w="9525">
            <a:noFill/>
          </a:ln>
        </p:spPr>
        <p:txBody>
          <a:bodyPr lIns="68576" tIns="34289" rIns="68576" bIns="34289"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4099" name="文本占位符 2"/>
          <p:cNvSpPr>
            <a:spLocks noGrp="1"/>
          </p:cNvSpPr>
          <p:nvPr>
            <p:ph type="body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  <a:noFill/>
          <a:ln w="9525">
            <a:noFill/>
          </a:ln>
        </p:spPr>
        <p:txBody>
          <a:bodyPr lIns="68576" tIns="34289" rIns="68576" bIns="34289" anchor="t" anchorCtr="0"/>
          <a:p>
            <a:pPr lvl="0" indent="-17145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171450"/>
            <a:r>
              <a:rPr lang="zh-CN" altLang="en-US"/>
              <a:t>第二级</a:t>
            </a:r>
            <a:endParaRPr lang="zh-CN" altLang="en-US"/>
          </a:p>
          <a:p>
            <a:pPr lvl="2" indent="-171450"/>
            <a:r>
              <a:rPr lang="zh-CN" altLang="en-US"/>
              <a:t>第三级</a:t>
            </a:r>
            <a:endParaRPr lang="zh-CN" altLang="en-US"/>
          </a:p>
          <a:p>
            <a:pPr lvl="3" indent="-171450"/>
            <a:r>
              <a:rPr lang="zh-CN" altLang="en-US"/>
              <a:t>第四级</a:t>
            </a:r>
            <a:endParaRPr lang="zh-CN" altLang="en-US"/>
          </a:p>
          <a:p>
            <a:pPr lvl="4" indent="-17145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8"/>
          </a:xfrm>
          <a:prstGeom prst="rect">
            <a:avLst/>
          </a:prstGeom>
        </p:spPr>
        <p:txBody>
          <a:bodyPr vert="horz" lIns="68576" tIns="34289" rIns="68576" bIns="34289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pPr fontAlgn="auto"/>
            <a:fld id="{4DA96E64-783D-463C-BA44-F5AF67B46485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8"/>
          </a:xfrm>
          <a:prstGeom prst="rect">
            <a:avLst/>
          </a:prstGeom>
        </p:spPr>
        <p:txBody>
          <a:bodyPr vert="horz" lIns="68576" tIns="34289" rIns="68576" bIns="34289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8"/>
          </a:xfrm>
          <a:prstGeom prst="rect">
            <a:avLst/>
          </a:prstGeom>
        </p:spPr>
        <p:txBody>
          <a:bodyPr vert="horz" lIns="68576" tIns="34289" rIns="68576" bIns="34289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pPr fontAlgn="auto"/>
            <a:fld id="{A8C676CA-DACA-4216-AE75-62203F837763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hf sldNum="0" hdr="0" ftr="0" dt="0"/>
  <p:txStyles>
    <p:titleStyle>
      <a:lvl1pPr algn="l" defTabSz="685165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1pPr>
    </p:titleStyle>
    <p:bodyStyle>
      <a:lvl1pPr marL="171450" indent="-171450" algn="l" defTabSz="685165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1pPr>
      <a:lvl2pPr marL="5143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2pPr>
      <a:lvl3pPr marL="8572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3pPr>
      <a:lvl4pPr marL="12001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4pPr>
      <a:lvl5pPr marL="15430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5pPr>
      <a:lvl6pPr marL="18859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16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2.xml"/><Relationship Id="rId7" Type="http://schemas.openxmlformats.org/officeDocument/2006/relationships/themeOverride" Target="../theme/themeOverride1.xml"/><Relationship Id="rId6" Type="http://schemas.openxmlformats.org/officeDocument/2006/relationships/tags" Target="../tags/tag1.xml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1.xml"/><Relationship Id="rId7" Type="http://schemas.openxmlformats.org/officeDocument/2006/relationships/notesSlide" Target="../notesSlides/notesSlide2.xml"/><Relationship Id="rId6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tags" Target="../tags/tag3.xml"/><Relationship Id="rId3" Type="http://schemas.openxmlformats.org/officeDocument/2006/relationships/image" Target="../media/image2.png"/><Relationship Id="rId2" Type="http://schemas.openxmlformats.org/officeDocument/2006/relationships/tags" Target="../tags/tag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6.xml"/><Relationship Id="rId5" Type="http://schemas.openxmlformats.org/officeDocument/2006/relationships/image" Target="../media/image8.png"/><Relationship Id="rId4" Type="http://schemas.openxmlformats.org/officeDocument/2006/relationships/image" Target="../media/image2.png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6.xml"/><Relationship Id="rId5" Type="http://schemas.openxmlformats.org/officeDocument/2006/relationships/image" Target="../media/image9.png"/><Relationship Id="rId4" Type="http://schemas.openxmlformats.org/officeDocument/2006/relationships/image" Target="../media/image2.png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7" Type="http://schemas.openxmlformats.org/officeDocument/2006/relationships/image" Target="../media/image12.png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2.png"/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6.xml"/><Relationship Id="rId5" Type="http://schemas.openxmlformats.org/officeDocument/2006/relationships/image" Target="../media/image13.png"/><Relationship Id="rId4" Type="http://schemas.openxmlformats.org/officeDocument/2006/relationships/image" Target="../media/image2.png"/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6.xml"/><Relationship Id="rId3" Type="http://schemas.openxmlformats.org/officeDocument/2006/relationships/image" Target="../media/image2.png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" name="文本框 26"/>
          <p:cNvSpPr txBox="1"/>
          <p:nvPr/>
        </p:nvSpPr>
        <p:spPr>
          <a:xfrm>
            <a:off x="1656398" y="3536950"/>
            <a:ext cx="6049963" cy="89852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 fontAlgn="auto">
              <a:lnSpc>
                <a:spcPct val="150000"/>
              </a:lnSpc>
            </a:pPr>
            <a:r>
              <a:rPr lang="zh-CN" altLang="en-US" sz="1800" b="1" spc="113" noProof="1" dirty="0">
                <a:solidFill>
                  <a:srgbClr val="81034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科学技术处 </a:t>
            </a:r>
            <a:endParaRPr lang="en-US" altLang="zh-CN" sz="1800" b="1" spc="113" noProof="1" dirty="0">
              <a:solidFill>
                <a:srgbClr val="81034D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 fontAlgn="auto">
              <a:lnSpc>
                <a:spcPct val="150000"/>
              </a:lnSpc>
            </a:pPr>
            <a:r>
              <a:rPr lang="en-US" altLang="zh-CN" sz="1800" b="1" spc="113" noProof="1" dirty="0" smtClean="0">
                <a:solidFill>
                  <a:srgbClr val="81034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2022</a:t>
            </a:r>
            <a:r>
              <a:rPr lang="zh-CN" altLang="en-US" sz="1800" b="1" spc="113" noProof="1" dirty="0" smtClean="0">
                <a:solidFill>
                  <a:srgbClr val="81034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年</a:t>
            </a:r>
            <a:r>
              <a:rPr lang="en-US" altLang="zh-CN" sz="1800" b="1" spc="113" noProof="1" dirty="0" smtClean="0">
                <a:solidFill>
                  <a:srgbClr val="81034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3</a:t>
            </a:r>
            <a:r>
              <a:rPr lang="zh-CN" altLang="en-US" sz="1800" b="1" spc="113" noProof="1" dirty="0" smtClean="0">
                <a:solidFill>
                  <a:srgbClr val="81034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月</a:t>
            </a:r>
            <a:endParaRPr lang="zh-CN" altLang="en-US" sz="1800" b="1" spc="113" noProof="1" dirty="0" smtClean="0">
              <a:solidFill>
                <a:srgbClr val="81034D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10242" name="TextBox 5"/>
          <p:cNvSpPr txBox="1"/>
          <p:nvPr/>
        </p:nvSpPr>
        <p:spPr>
          <a:xfrm>
            <a:off x="250825" y="1806893"/>
            <a:ext cx="8566150" cy="136080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 anchor="t" anchorCtr="0">
            <a:spAutoFit/>
          </a:bodyPr>
          <a:p>
            <a:pPr algn="ctr"/>
            <a:r>
              <a:rPr lang="en-US" altLang="zh-CN" sz="32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</a:t>
            </a:r>
            <a:r>
              <a:rPr lang="zh-CN" altLang="en-US" sz="36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收入合同用印申请操作说明</a:t>
            </a:r>
            <a:endParaRPr lang="zh-CN" altLang="en-US" sz="32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/>
            <a:r>
              <a:rPr sz="2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微软雅黑" panose="020B0503020204020204" pitchFamily="34" charset="-122"/>
                <a:sym typeface="+mn-ea"/>
              </a:rPr>
              <a:t>技术开发、技术咨询、技术转让等自然科学类</a:t>
            </a:r>
            <a:endParaRPr lang="zh-CN" altLang="en-US" sz="32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/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（校财务处系统）</a:t>
            </a:r>
            <a:endParaRPr lang="zh-CN" altLang="en-US"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10243" name="组合 11"/>
          <p:cNvGrpSpPr/>
          <p:nvPr/>
        </p:nvGrpSpPr>
        <p:grpSpPr>
          <a:xfrm>
            <a:off x="2843213" y="435928"/>
            <a:ext cx="3656012" cy="3273425"/>
            <a:chOff x="2555778" y="522683"/>
            <a:chExt cx="4032446" cy="3324272"/>
          </a:xfrm>
        </p:grpSpPr>
        <p:sp>
          <p:nvSpPr>
            <p:cNvPr id="6" name="任意多边形 5"/>
            <p:cNvSpPr/>
            <p:nvPr/>
          </p:nvSpPr>
          <p:spPr>
            <a:xfrm>
              <a:off x="4014503" y="522683"/>
              <a:ext cx="1138894" cy="884822"/>
            </a:xfrm>
            <a:custGeom>
              <a:avLst/>
              <a:gdLst>
                <a:gd name="connsiteX0" fmla="*/ 0 w 1187532"/>
                <a:gd name="connsiteY0" fmla="*/ 1068779 h 1068779"/>
                <a:gd name="connsiteX1" fmla="*/ 593766 w 1187532"/>
                <a:gd name="connsiteY1" fmla="*/ 0 h 1068779"/>
                <a:gd name="connsiteX2" fmla="*/ 1187532 w 1187532"/>
                <a:gd name="connsiteY2" fmla="*/ 1068779 h 1068779"/>
                <a:gd name="connsiteX3" fmla="*/ 1187532 w 1187532"/>
                <a:gd name="connsiteY3" fmla="*/ 1068779 h 1068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7532" h="1068779">
                  <a:moveTo>
                    <a:pt x="0" y="1068779"/>
                  </a:moveTo>
                  <a:lnTo>
                    <a:pt x="593766" y="0"/>
                  </a:lnTo>
                  <a:lnTo>
                    <a:pt x="1187532" y="1068779"/>
                  </a:lnTo>
                  <a:lnTo>
                    <a:pt x="1187532" y="1068779"/>
                  </a:lnTo>
                </a:path>
              </a:pathLst>
            </a:custGeom>
            <a:solidFill>
              <a:srgbClr val="002060"/>
            </a:solidFill>
            <a:ln w="952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68580" tIns="34290" rIns="68580" bIns="34290" spcCol="0" rtlCol="0" anchor="ctr"/>
            <a:lstStyle/>
            <a:p>
              <a:pPr algn="ctr" fontAlgn="auto"/>
              <a:endParaRPr lang="zh-CN" altLang="en-US" strike="noStrike" noProof="1"/>
            </a:p>
          </p:txBody>
        </p:sp>
        <p:sp>
          <p:nvSpPr>
            <p:cNvPr id="7" name="任意多边形 6"/>
            <p:cNvSpPr/>
            <p:nvPr/>
          </p:nvSpPr>
          <p:spPr>
            <a:xfrm rot="21420000">
              <a:off x="4241596" y="3286460"/>
              <a:ext cx="683572" cy="560495"/>
            </a:xfrm>
            <a:custGeom>
              <a:avLst/>
              <a:gdLst>
                <a:gd name="connsiteX0" fmla="*/ 0 w 712519"/>
                <a:gd name="connsiteY0" fmla="*/ 0 h 688769"/>
                <a:gd name="connsiteX1" fmla="*/ 356259 w 712519"/>
                <a:gd name="connsiteY1" fmla="*/ 688769 h 688769"/>
                <a:gd name="connsiteX2" fmla="*/ 712519 w 712519"/>
                <a:gd name="connsiteY2" fmla="*/ 35626 h 688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12519" h="688769">
                  <a:moveTo>
                    <a:pt x="0" y="0"/>
                  </a:moveTo>
                  <a:lnTo>
                    <a:pt x="356259" y="688769"/>
                  </a:lnTo>
                  <a:lnTo>
                    <a:pt x="712519" y="35626"/>
                  </a:lnTo>
                </a:path>
              </a:pathLst>
            </a:custGeom>
            <a:solidFill>
              <a:srgbClr val="002060"/>
            </a:solidFill>
            <a:ln w="952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68580" tIns="34290" rIns="68580" bIns="34290" spcCol="0" rtlCol="0" anchor="ctr"/>
            <a:lstStyle/>
            <a:p>
              <a:pPr algn="ctr" fontAlgn="auto"/>
              <a:endParaRPr lang="zh-CN" altLang="en-US" strike="noStrike" noProof="1"/>
            </a:p>
          </p:txBody>
        </p:sp>
        <p:grpSp>
          <p:nvGrpSpPr>
            <p:cNvPr id="10246" name="组合 9"/>
            <p:cNvGrpSpPr/>
            <p:nvPr/>
          </p:nvGrpSpPr>
          <p:grpSpPr>
            <a:xfrm>
              <a:off x="2555778" y="3308174"/>
              <a:ext cx="4032446" cy="344098"/>
              <a:chOff x="3277590" y="3443844"/>
              <a:chExt cx="4204657" cy="415637"/>
            </a:xfrm>
          </p:grpSpPr>
          <p:sp>
            <p:nvSpPr>
              <p:cNvPr id="8" name="任意多边形 7"/>
              <p:cNvSpPr/>
              <p:nvPr/>
            </p:nvSpPr>
            <p:spPr>
              <a:xfrm>
                <a:off x="3277590" y="3443844"/>
                <a:ext cx="1745672" cy="415637"/>
              </a:xfrm>
              <a:custGeom>
                <a:avLst/>
                <a:gdLst>
                  <a:gd name="connsiteX0" fmla="*/ 261257 w 1745672"/>
                  <a:gd name="connsiteY0" fmla="*/ 0 h 415637"/>
                  <a:gd name="connsiteX1" fmla="*/ 0 w 1745672"/>
                  <a:gd name="connsiteY1" fmla="*/ 415637 h 415637"/>
                  <a:gd name="connsiteX2" fmla="*/ 1745672 w 1745672"/>
                  <a:gd name="connsiteY2" fmla="*/ 415637 h 4156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45672" h="415637">
                    <a:moveTo>
                      <a:pt x="261257" y="0"/>
                    </a:moveTo>
                    <a:lnTo>
                      <a:pt x="0" y="415637"/>
                    </a:lnTo>
                    <a:lnTo>
                      <a:pt x="1745672" y="415637"/>
                    </a:lnTo>
                  </a:path>
                </a:pathLst>
              </a:custGeom>
              <a:ln w="952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fontAlgn="auto"/>
                <a:endParaRPr lang="zh-CN" altLang="en-US" strike="noStrike" noProof="1"/>
              </a:p>
            </p:txBody>
          </p:sp>
          <p:sp>
            <p:nvSpPr>
              <p:cNvPr id="24" name="任意多边形 23"/>
              <p:cNvSpPr/>
              <p:nvPr/>
            </p:nvSpPr>
            <p:spPr>
              <a:xfrm flipH="1">
                <a:off x="5693849" y="3443844"/>
                <a:ext cx="1788398" cy="415637"/>
              </a:xfrm>
              <a:custGeom>
                <a:avLst/>
                <a:gdLst>
                  <a:gd name="connsiteX0" fmla="*/ 261257 w 1745672"/>
                  <a:gd name="connsiteY0" fmla="*/ 0 h 415637"/>
                  <a:gd name="connsiteX1" fmla="*/ 0 w 1745672"/>
                  <a:gd name="connsiteY1" fmla="*/ 415637 h 415637"/>
                  <a:gd name="connsiteX2" fmla="*/ 1745672 w 1745672"/>
                  <a:gd name="connsiteY2" fmla="*/ 415637 h 4156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45672" h="415637">
                    <a:moveTo>
                      <a:pt x="261257" y="0"/>
                    </a:moveTo>
                    <a:lnTo>
                      <a:pt x="0" y="415637"/>
                    </a:lnTo>
                    <a:lnTo>
                      <a:pt x="1745672" y="415637"/>
                    </a:lnTo>
                  </a:path>
                </a:pathLst>
              </a:custGeom>
              <a:ln w="952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fontAlgn="auto"/>
                <a:endParaRPr lang="zh-CN" altLang="en-US" strike="noStrike" noProof="1"/>
              </a:p>
            </p:txBody>
          </p:sp>
        </p:grpSp>
        <p:sp>
          <p:nvSpPr>
            <p:cNvPr id="9" name="任意多边形 8"/>
            <p:cNvSpPr/>
            <p:nvPr/>
          </p:nvSpPr>
          <p:spPr>
            <a:xfrm>
              <a:off x="3133805" y="1571406"/>
              <a:ext cx="2876392" cy="393648"/>
            </a:xfrm>
            <a:custGeom>
              <a:avLst/>
              <a:gdLst>
                <a:gd name="connsiteX0" fmla="*/ 256032 w 2999232"/>
                <a:gd name="connsiteY0" fmla="*/ 475488 h 475488"/>
                <a:gd name="connsiteX1" fmla="*/ 0 w 2999232"/>
                <a:gd name="connsiteY1" fmla="*/ 0 h 475488"/>
                <a:gd name="connsiteX2" fmla="*/ 2999232 w 2999232"/>
                <a:gd name="connsiteY2" fmla="*/ 0 h 475488"/>
                <a:gd name="connsiteX3" fmla="*/ 2743200 w 2999232"/>
                <a:gd name="connsiteY3" fmla="*/ 475488 h 475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99232" h="475488">
                  <a:moveTo>
                    <a:pt x="256032" y="475488"/>
                  </a:moveTo>
                  <a:lnTo>
                    <a:pt x="0" y="0"/>
                  </a:lnTo>
                  <a:lnTo>
                    <a:pt x="2999232" y="0"/>
                  </a:lnTo>
                  <a:lnTo>
                    <a:pt x="2743200" y="475488"/>
                  </a:lnTo>
                </a:path>
              </a:pathLst>
            </a:custGeom>
            <a:ln w="95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68580" tIns="34290" rIns="68580" bIns="34290" spcCol="0" rtlCol="0" anchor="ctr"/>
            <a:lstStyle/>
            <a:p>
              <a:pPr algn="ctr" fontAlgn="auto"/>
              <a:endParaRPr lang="zh-CN" altLang="en-US" strike="noStrike" noProof="1"/>
            </a:p>
          </p:txBody>
        </p:sp>
      </p:grpSp>
      <p:pic>
        <p:nvPicPr>
          <p:cNvPr id="10250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0825" y="128588"/>
            <a:ext cx="2179638" cy="40957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0251" name="组合 14"/>
          <p:cNvGrpSpPr/>
          <p:nvPr/>
        </p:nvGrpSpPr>
        <p:grpSpPr>
          <a:xfrm>
            <a:off x="-15875" y="2667953"/>
            <a:ext cx="9159875" cy="2582862"/>
            <a:chOff x="-16120" y="2693401"/>
            <a:chExt cx="9160119" cy="2597124"/>
          </a:xfrm>
        </p:grpSpPr>
        <p:pic>
          <p:nvPicPr>
            <p:cNvPr id="10252" name="图片 25"/>
            <p:cNvPicPr>
              <a:picLocks noChangeAspect="1"/>
            </p:cNvPicPr>
            <p:nvPr/>
          </p:nvPicPr>
          <p:blipFill>
            <a:blip r:embed="rId2"/>
            <a:srcRect l="18288" r="56277"/>
            <a:stretch>
              <a:fillRect/>
            </a:stretch>
          </p:blipFill>
          <p:spPr>
            <a:xfrm>
              <a:off x="6809902" y="2747350"/>
              <a:ext cx="2334097" cy="2543175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0253" name="图片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65716" y="4105353"/>
              <a:ext cx="1947506" cy="1048657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0254" name="图片 1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313222" y="4349546"/>
              <a:ext cx="1496681" cy="82223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0255" name="图片 1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206798" y="4409516"/>
              <a:ext cx="1158918" cy="762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0256" name="图片 19"/>
            <p:cNvPicPr>
              <a:picLocks noChangeAspect="1"/>
            </p:cNvPicPr>
            <p:nvPr/>
          </p:nvPicPr>
          <p:blipFill>
            <a:blip r:embed="rId2"/>
            <a:srcRect r="75778"/>
            <a:stretch>
              <a:fillRect/>
            </a:stretch>
          </p:blipFill>
          <p:spPr>
            <a:xfrm>
              <a:off x="-16120" y="2693401"/>
              <a:ext cx="2222745" cy="2543175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  <p:custDataLst>
      <p:tags r:id="rId6"/>
    </p:custDataLst>
  </p:cSld>
  <p:clrMapOvr>
    <a:masterClrMapping/>
  </p:clrMapOvr>
  <p:transition advTm="6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12291" name="图片 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250825" y="128588"/>
            <a:ext cx="2179638" cy="4095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0" name="矩形 1"/>
          <p:cNvSpPr/>
          <p:nvPr>
            <p:custDataLst>
              <p:tags r:id="rId4"/>
            </p:custDataLst>
          </p:nvPr>
        </p:nvSpPr>
        <p:spPr>
          <a:xfrm>
            <a:off x="211455" y="738505"/>
            <a:ext cx="8276590" cy="38608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20000"/>
              </a:lnSpc>
            </a:pPr>
            <a:r>
              <a:rPr lang="zh-CN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一：进学校财务系统，点击“合同管理</a:t>
            </a:r>
            <a:r>
              <a:rPr lang="en-US" altLang="zh-CN" sz="1600" b="1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- </a:t>
            </a:r>
            <a:r>
              <a:rPr lang="zh-CN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合同申请（总）-合同申请”，选择“收入合同”。</a:t>
            </a:r>
            <a:endParaRPr lang="zh-CN" alt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925" y="1451610"/>
            <a:ext cx="8375650" cy="356806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3314" name="矩形 1"/>
          <p:cNvSpPr/>
          <p:nvPr>
            <p:custDataLst>
              <p:tags r:id="rId2"/>
            </p:custDataLst>
          </p:nvPr>
        </p:nvSpPr>
        <p:spPr>
          <a:xfrm>
            <a:off x="190500" y="767398"/>
            <a:ext cx="887412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二：在</a:t>
            </a:r>
            <a:r>
              <a:rPr lang="en-US" altLang="zh-CN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合同类型</a:t>
            </a:r>
            <a:r>
              <a:rPr lang="en-US" altLang="zh-CN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的下拉选项中，选择</a:t>
            </a:r>
            <a:r>
              <a:rPr lang="en-US" altLang="zh-CN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12-科研类收入协议</a:t>
            </a:r>
            <a:r>
              <a:rPr 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12-科研类收入协议/120-技术开发、技术咨询、技术转让等自然科学类横向项目收入协议</a:t>
            </a:r>
            <a:r>
              <a:rPr lang="en-US" altLang="zh-CN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，点击</a:t>
            </a:r>
            <a:r>
              <a:rPr lang="en-US" altLang="zh-CN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下一步</a:t>
            </a:r>
            <a:r>
              <a:rPr lang="en-US" altLang="zh-CN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按钮。</a:t>
            </a:r>
            <a:endParaRPr lang="zh-CN" altLang="en-US" sz="16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3315" name="图片 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50825" y="128588"/>
            <a:ext cx="2179638" cy="4095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0765" y="1514475"/>
            <a:ext cx="6518275" cy="36810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4338" name="矩形 1"/>
          <p:cNvSpPr/>
          <p:nvPr>
            <p:custDataLst>
              <p:tags r:id="rId2"/>
            </p:custDataLst>
          </p:nvPr>
        </p:nvSpPr>
        <p:spPr>
          <a:xfrm>
            <a:off x="168275" y="741363"/>
            <a:ext cx="8816975" cy="3371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三：在</a:t>
            </a:r>
            <a:r>
              <a:rPr lang="en-US" altLang="zh-CN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基本信息</a:t>
            </a:r>
            <a:r>
              <a:rPr lang="en-US" altLang="zh-CN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填写好带</a:t>
            </a:r>
            <a:r>
              <a:rPr lang="en-US" altLang="zh-CN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*</a:t>
            </a: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星号的内容，点击</a:t>
            </a:r>
            <a:r>
              <a:rPr lang="en-US" altLang="zh-CN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下一步</a:t>
            </a:r>
            <a:r>
              <a:rPr lang="en-US" altLang="zh-CN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按钮。</a:t>
            </a:r>
            <a:endParaRPr lang="zh-CN" altLang="en-US" sz="16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4339" name="图片 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50825" y="128588"/>
            <a:ext cx="2179638" cy="4095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0825" y="1282065"/>
            <a:ext cx="8610600" cy="370459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5362" name="矩形 1"/>
          <p:cNvSpPr/>
          <p:nvPr>
            <p:custDataLst>
              <p:tags r:id="rId2"/>
            </p:custDataLst>
          </p:nvPr>
        </p:nvSpPr>
        <p:spPr>
          <a:xfrm>
            <a:off x="169863" y="573088"/>
            <a:ext cx="8874125" cy="73723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四：点击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“+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新增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，在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新增收款计划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中填写好标星号的内容，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保存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后点击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下一步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b="1">
                <a:latin typeface="微软雅黑" panose="020B0503020204020204" pitchFamily="34" charset="-122"/>
                <a:sym typeface="+mn-ea"/>
              </a:rPr>
              <a:t>按钮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，在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签约方信息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填写甲方相关信息，点击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下一步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b="1">
                <a:latin typeface="微软雅黑" panose="020B0503020204020204" pitchFamily="34" charset="-122"/>
                <a:sym typeface="+mn-ea"/>
              </a:rPr>
              <a:t>按钮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endParaRPr lang="zh-CN" altLang="en-US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5363" name="图片 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50825" y="128588"/>
            <a:ext cx="2179638" cy="4095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0180" y="1183640"/>
            <a:ext cx="3800475" cy="200406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61285" y="3119755"/>
            <a:ext cx="5835015" cy="19558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71315" y="1183640"/>
            <a:ext cx="4872990" cy="180721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6386" name="矩形 1"/>
          <p:cNvSpPr/>
          <p:nvPr>
            <p:custDataLst>
              <p:tags r:id="rId2"/>
            </p:custDataLst>
          </p:nvPr>
        </p:nvSpPr>
        <p:spPr>
          <a:xfrm>
            <a:off x="200025" y="704850"/>
            <a:ext cx="8874125" cy="3371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五：上传文档，点击</a:t>
            </a:r>
            <a:r>
              <a:rPr lang="en-US" altLang="zh-CN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提交</a:t>
            </a:r>
            <a:r>
              <a:rPr lang="en-US" altLang="zh-CN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按钮。</a:t>
            </a:r>
            <a:endParaRPr lang="zh-CN" altLang="en-US" sz="16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6387" name="图片 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50825" y="128588"/>
            <a:ext cx="2179638" cy="4095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88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0825" y="1220788"/>
            <a:ext cx="8323263" cy="3770312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7" name="矩形 1"/>
          <p:cNvSpPr/>
          <p:nvPr>
            <p:custDataLst>
              <p:tags r:id="rId1"/>
            </p:custDataLst>
          </p:nvPr>
        </p:nvSpPr>
        <p:spPr>
          <a:xfrm>
            <a:off x="457200" y="854075"/>
            <a:ext cx="8874125" cy="3371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附件：审批流程</a:t>
            </a:r>
            <a:endParaRPr lang="zh-CN" altLang="en-US" sz="16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19458" name="图片 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250825" y="128588"/>
            <a:ext cx="2179638" cy="4095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2819400" y="1825625"/>
            <a:ext cx="2457450" cy="27622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algn="ctr" fontAlgn="base"/>
            <a:r>
              <a:rPr lang="zh-CN" altLang="en-US" sz="1200" strike="noStrike" noProof="1">
                <a:solidFill>
                  <a:schemeClr val="bg1"/>
                </a:solidFill>
              </a:rPr>
              <a:t>部门负责人审批</a:t>
            </a:r>
            <a:endParaRPr lang="zh-CN" altLang="en-US" sz="1200" strike="noStrike" noProof="1">
              <a:solidFill>
                <a:schemeClr val="bg1"/>
              </a:solidFill>
            </a:endParaRPr>
          </a:p>
        </p:txBody>
      </p:sp>
      <p:sp>
        <p:nvSpPr>
          <p:cNvPr id="4" name="下箭头 3"/>
          <p:cNvSpPr/>
          <p:nvPr/>
        </p:nvSpPr>
        <p:spPr>
          <a:xfrm>
            <a:off x="3895725" y="2289175"/>
            <a:ext cx="212725" cy="427038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5" name="文本框 4"/>
          <p:cNvSpPr txBox="1"/>
          <p:nvPr/>
        </p:nvSpPr>
        <p:spPr>
          <a:xfrm>
            <a:off x="2820988" y="2778125"/>
            <a:ext cx="2455863" cy="27622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algn="ctr" fontAlgn="base"/>
            <a:r>
              <a:rPr lang="zh-CN" altLang="en-US" sz="1200" strike="noStrike" noProof="1">
                <a:solidFill>
                  <a:schemeClr val="bg1"/>
                </a:solidFill>
                <a:sym typeface="+mn-ea"/>
              </a:rPr>
              <a:t>科技处</a:t>
            </a:r>
            <a:r>
              <a:rPr lang="zh-CN" altLang="en-US" sz="1200" strike="noStrike" noProof="1">
                <a:solidFill>
                  <a:schemeClr val="bg1"/>
                </a:solidFill>
              </a:rPr>
              <a:t>审批</a:t>
            </a:r>
            <a:endParaRPr lang="zh-CN" altLang="en-US" sz="1200" strike="noStrike" noProof="1">
              <a:solidFill>
                <a:schemeClr val="bg1"/>
              </a:solidFill>
            </a:endParaRPr>
          </a:p>
        </p:txBody>
      </p:sp>
      <p:sp>
        <p:nvSpPr>
          <p:cNvPr id="19462" name="文本框 5"/>
          <p:cNvSpPr txBox="1"/>
          <p:nvPr/>
        </p:nvSpPr>
        <p:spPr>
          <a:xfrm>
            <a:off x="4222750" y="2228850"/>
            <a:ext cx="306388" cy="496888"/>
          </a:xfrm>
          <a:prstGeom prst="rect">
            <a:avLst/>
          </a:prstGeom>
          <a:noFill/>
          <a:ln w="9525">
            <a:noFill/>
          </a:ln>
        </p:spPr>
        <p:txBody>
          <a:bodyPr vert="eaVert" wrap="none" anchor="t" anchorCtr="0">
            <a:spAutoFit/>
          </a:bodyPr>
          <a:p>
            <a:r>
              <a:rPr lang="zh-CN" altLang="en-US" sz="800" b="1">
                <a:latin typeface="Arial" panose="020B0604020202020204" pitchFamily="34" charset="0"/>
                <a:ea typeface="微软雅黑" panose="020B0503020204020204" pitchFamily="34" charset="-122"/>
              </a:rPr>
              <a:t>审核通过</a:t>
            </a:r>
            <a:endParaRPr lang="zh-CN" altLang="en-US" sz="800" b="1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843213" y="3762375"/>
            <a:ext cx="2455863" cy="27622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algn="ctr" fontAlgn="base"/>
            <a:r>
              <a:rPr lang="zh-CN" altLang="en-US" sz="1200" strike="noStrike" noProof="1">
                <a:solidFill>
                  <a:schemeClr val="bg1"/>
                </a:solidFill>
              </a:rPr>
              <a:t>发规处审批</a:t>
            </a:r>
            <a:endParaRPr lang="zh-CN" altLang="en-US" sz="1200" strike="noStrike" noProof="1">
              <a:solidFill>
                <a:schemeClr val="bg1"/>
              </a:solidFill>
            </a:endParaRPr>
          </a:p>
        </p:txBody>
      </p:sp>
      <p:sp>
        <p:nvSpPr>
          <p:cNvPr id="8" name="下箭头 7"/>
          <p:cNvSpPr/>
          <p:nvPr/>
        </p:nvSpPr>
        <p:spPr>
          <a:xfrm>
            <a:off x="3895725" y="3198813"/>
            <a:ext cx="212725" cy="419100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19465" name="文本框 9"/>
          <p:cNvSpPr txBox="1"/>
          <p:nvPr/>
        </p:nvSpPr>
        <p:spPr>
          <a:xfrm>
            <a:off x="4222750" y="3116263"/>
            <a:ext cx="306388" cy="498475"/>
          </a:xfrm>
          <a:prstGeom prst="rect">
            <a:avLst/>
          </a:prstGeom>
          <a:noFill/>
          <a:ln w="9525">
            <a:noFill/>
          </a:ln>
        </p:spPr>
        <p:txBody>
          <a:bodyPr vert="eaVert" wrap="none" anchor="t" anchorCtr="0">
            <a:spAutoFit/>
          </a:bodyPr>
          <a:p>
            <a:r>
              <a:rPr lang="zh-CN" altLang="en-US" sz="800" b="1">
                <a:latin typeface="Arial" panose="020B0604020202020204" pitchFamily="34" charset="0"/>
                <a:ea typeface="微软雅黑" panose="020B0503020204020204" pitchFamily="34" charset="-122"/>
              </a:rPr>
              <a:t>审核通过</a:t>
            </a:r>
            <a:endParaRPr lang="zh-CN" altLang="en-US" sz="800" b="1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9466" name="文本框 10"/>
          <p:cNvSpPr txBox="1"/>
          <p:nvPr/>
        </p:nvSpPr>
        <p:spPr>
          <a:xfrm>
            <a:off x="5689600" y="2638425"/>
            <a:ext cx="3244850" cy="11684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b="1">
                <a:latin typeface="Arial" panose="020B0604020202020204" pitchFamily="34" charset="0"/>
                <a:ea typeface="微软雅黑" panose="020B0503020204020204" pitchFamily="34" charset="-122"/>
              </a:rPr>
              <a:t>特别提醒：</a:t>
            </a:r>
            <a:endParaRPr lang="zh-CN" altLang="en-US" b="1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r>
              <a:rPr lang="en-US" altLang="zh-CN" b="1">
                <a:latin typeface="Arial" panose="020B0604020202020204" pitchFamily="34" charset="0"/>
                <a:ea typeface="微软雅黑" panose="020B0503020204020204" pitchFamily="34" charset="-122"/>
              </a:rPr>
              <a:t>       </a:t>
            </a:r>
            <a:r>
              <a:rPr lang="zh-CN" altLang="en-US" b="1">
                <a:sym typeface="+mn-ea"/>
              </a:rPr>
              <a:t>用印</a:t>
            </a:r>
            <a:r>
              <a:rPr lang="zh-CN" altLang="en-US" b="1">
                <a:latin typeface="Arial" panose="020B0604020202020204" pitchFamily="34" charset="0"/>
                <a:ea typeface="微软雅黑" panose="020B0503020204020204" pitchFamily="34" charset="-122"/>
              </a:rPr>
              <a:t>申请审批通过后，申请人根据发规处审批意见，打印纸质材料到</a:t>
            </a:r>
            <a:r>
              <a:rPr lang="zh-CN" altLang="en-US" b="1">
                <a:solidFill>
                  <a:schemeClr val="tx1"/>
                </a:solidFill>
                <a:sym typeface="+mn-ea"/>
              </a:rPr>
              <a:t>发规处综合</a:t>
            </a:r>
            <a:r>
              <a:rPr lang="zh-CN" altLang="en-US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办公室</a:t>
            </a:r>
            <a:r>
              <a:rPr lang="zh-CN" altLang="en-US" b="1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（</a:t>
            </a:r>
            <a:r>
              <a:rPr lang="zh-CN" altLang="en-US" b="1">
                <a:solidFill>
                  <a:srgbClr val="FF0000"/>
                </a:solidFill>
                <a:sym typeface="+mn-ea"/>
              </a:rPr>
              <a:t>雁山校区起文楼北楼</a:t>
            </a:r>
            <a:r>
              <a:rPr lang="en-US" altLang="zh-CN" b="1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644</a:t>
            </a:r>
            <a:r>
              <a:rPr lang="zh-CN" altLang="en-US" b="1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室）</a:t>
            </a:r>
            <a:r>
              <a:rPr lang="zh-CN" altLang="en-US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盖章。</a:t>
            </a:r>
            <a:endParaRPr lang="zh-CN" altLang="en-US" b="1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9467" name="文本框 2"/>
          <p:cNvSpPr txBox="1"/>
          <p:nvPr/>
        </p:nvSpPr>
        <p:spPr>
          <a:xfrm>
            <a:off x="827088" y="4548188"/>
            <a:ext cx="644207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>
                <a:latin typeface="Arial" panose="020B0604020202020204" pitchFamily="34" charset="0"/>
                <a:ea typeface="微软雅黑" panose="020B0503020204020204" pitchFamily="34" charset="-122"/>
              </a:rPr>
              <a:t>注：操作说明所列不详之处，请参照附件：广西师范大学合同管理操作说明书。</a:t>
            </a: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r>
              <a:rPr lang="en-US" altLang="zh-CN">
                <a:latin typeface="Arial" panose="020B0604020202020204" pitchFamily="34" charset="0"/>
                <a:ea typeface="微软雅黑" panose="020B0503020204020204" pitchFamily="34" charset="-122"/>
              </a:rPr>
              <a:t>       </a:t>
            </a:r>
            <a:r>
              <a:rPr lang="zh-CN" altLang="en-US">
                <a:latin typeface="Arial" panose="020B0604020202020204" pitchFamily="34" charset="0"/>
                <a:ea typeface="微软雅黑" panose="020B0503020204020204" pitchFamily="34" charset="-122"/>
              </a:rPr>
              <a:t>咨询电话：科技处</a:t>
            </a:r>
            <a:r>
              <a:rPr lang="en-US" altLang="zh-CN">
                <a:latin typeface="Arial" panose="020B0604020202020204" pitchFamily="34" charset="0"/>
                <a:ea typeface="微软雅黑" panose="020B0503020204020204" pitchFamily="34" charset="-122"/>
              </a:rPr>
              <a:t>0773-3690051   </a:t>
            </a:r>
            <a:r>
              <a:rPr lang="zh-CN" altLang="en-US">
                <a:latin typeface="Arial" panose="020B0604020202020204" pitchFamily="34" charset="0"/>
                <a:ea typeface="微软雅黑" panose="020B0503020204020204" pitchFamily="34" charset="-122"/>
              </a:rPr>
              <a:t>发规处</a:t>
            </a:r>
            <a:r>
              <a:rPr lang="en-US" altLang="zh-CN">
                <a:latin typeface="Arial" panose="020B0604020202020204" pitchFamily="34" charset="0"/>
                <a:ea typeface="微软雅黑" panose="020B0503020204020204" pitchFamily="34" charset="-122"/>
              </a:rPr>
              <a:t>0773-3695866</a:t>
            </a:r>
            <a:endParaRPr lang="en-US" altLang="zh-CN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774950" y="939800"/>
            <a:ext cx="2454275" cy="27463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algn="ctr" fontAlgn="base"/>
            <a:r>
              <a:rPr lang="zh-CN" altLang="en-US" sz="1200" strike="noStrike" noProof="1">
                <a:solidFill>
                  <a:schemeClr val="bg1"/>
                </a:solidFill>
                <a:sym typeface="+mn-ea"/>
              </a:rPr>
              <a:t>创建者提交</a:t>
            </a:r>
            <a:endParaRPr lang="zh-CN" altLang="en-US" sz="1200" strike="noStrike" noProof="1">
              <a:solidFill>
                <a:schemeClr val="bg1"/>
              </a:solidFill>
              <a:sym typeface="+mn-ea"/>
            </a:endParaRPr>
          </a:p>
        </p:txBody>
      </p:sp>
      <p:sp>
        <p:nvSpPr>
          <p:cNvPr id="6" name="下箭头 5"/>
          <p:cNvSpPr/>
          <p:nvPr/>
        </p:nvSpPr>
        <p:spPr>
          <a:xfrm>
            <a:off x="3895725" y="1281113"/>
            <a:ext cx="212725" cy="417513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ags/tag10.xml><?xml version="1.0" encoding="utf-8"?>
<p:tagLst xmlns:p="http://schemas.openxmlformats.org/presentationml/2006/main">
  <p:tag name="REFSHAPE" val="230226516"/>
</p:tagLst>
</file>

<file path=ppt/tags/tag11.xml><?xml version="1.0" encoding="utf-8"?>
<p:tagLst xmlns:p="http://schemas.openxmlformats.org/presentationml/2006/main">
  <p:tag name="REFSHAPE" val="230226652"/>
</p:tagLst>
</file>

<file path=ppt/tags/tag12.xml><?xml version="1.0" encoding="utf-8"?>
<p:tagLst xmlns:p="http://schemas.openxmlformats.org/presentationml/2006/main">
  <p:tag name="REFSHAPE" val="230226516"/>
</p:tagLst>
</file>

<file path=ppt/tags/tag13.xml><?xml version="1.0" encoding="utf-8"?>
<p:tagLst xmlns:p="http://schemas.openxmlformats.org/presentationml/2006/main">
  <p:tag name="REFSHAPE" val="230226652"/>
</p:tagLst>
</file>

<file path=ppt/tags/tag2.xml><?xml version="1.0" encoding="utf-8"?>
<p:tagLst xmlns:p="http://schemas.openxmlformats.org/presentationml/2006/main">
  <p:tag name="REFSHAPE" val="230226652"/>
</p:tagLst>
</file>

<file path=ppt/tags/tag3.xml><?xml version="1.0" encoding="utf-8"?>
<p:tagLst xmlns:p="http://schemas.openxmlformats.org/presentationml/2006/main">
  <p:tag name="REFSHAPE" val="230226516"/>
</p:tagLst>
</file>

<file path=ppt/tags/tag4.xml><?xml version="1.0" encoding="utf-8"?>
<p:tagLst xmlns:p="http://schemas.openxmlformats.org/presentationml/2006/main">
  <p:tag name="REFSHAPE" val="230226516"/>
</p:tagLst>
</file>

<file path=ppt/tags/tag5.xml><?xml version="1.0" encoding="utf-8"?>
<p:tagLst xmlns:p="http://schemas.openxmlformats.org/presentationml/2006/main">
  <p:tag name="REFSHAPE" val="230226652"/>
</p:tagLst>
</file>

<file path=ppt/tags/tag6.xml><?xml version="1.0" encoding="utf-8"?>
<p:tagLst xmlns:p="http://schemas.openxmlformats.org/presentationml/2006/main">
  <p:tag name="REFSHAPE" val="230226516"/>
</p:tagLst>
</file>

<file path=ppt/tags/tag7.xml><?xml version="1.0" encoding="utf-8"?>
<p:tagLst xmlns:p="http://schemas.openxmlformats.org/presentationml/2006/main">
  <p:tag name="REFSHAPE" val="230226652"/>
</p:tagLst>
</file>

<file path=ppt/tags/tag8.xml><?xml version="1.0" encoding="utf-8"?>
<p:tagLst xmlns:p="http://schemas.openxmlformats.org/presentationml/2006/main">
  <p:tag name="REFSHAPE" val="230226516"/>
</p:tagLst>
</file>

<file path=ppt/tags/tag9.xml><?xml version="1.0" encoding="utf-8"?>
<p:tagLst xmlns:p="http://schemas.openxmlformats.org/presentationml/2006/main">
  <p:tag name="REFSHAPE" val="230226652"/>
</p:tagLst>
</file>

<file path=ppt/theme/theme1.xml><?xml version="1.0" encoding="utf-8"?>
<a:theme xmlns:a="http://schemas.openxmlformats.org/drawingml/2006/main" name="Office 主题">
  <a:themeElements>
    <a:clrScheme name="自定义 121">
      <a:dk1>
        <a:srgbClr val="1F1F1F"/>
      </a:dk1>
      <a:lt1>
        <a:srgbClr val="FFFFFF"/>
      </a:lt1>
      <a:dk2>
        <a:srgbClr val="454545"/>
      </a:dk2>
      <a:lt2>
        <a:srgbClr val="D8D8D8"/>
      </a:lt2>
      <a:accent1>
        <a:srgbClr val="9B1E11"/>
      </a:accent1>
      <a:accent2>
        <a:srgbClr val="736666"/>
      </a:accent2>
      <a:accent3>
        <a:srgbClr val="C1D842"/>
      </a:accent3>
      <a:accent4>
        <a:srgbClr val="4BACC6"/>
      </a:accent4>
      <a:accent5>
        <a:srgbClr val="F4CE3F"/>
      </a:accent5>
      <a:accent6>
        <a:srgbClr val="3F3F3F"/>
      </a:accent6>
      <a:hlink>
        <a:srgbClr val="222A35"/>
      </a:hlink>
      <a:folHlink>
        <a:srgbClr val="7F6000"/>
      </a:folHlink>
    </a:clrScheme>
    <a:fontScheme name="Lizzysu-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自定义 121">
      <a:dk1>
        <a:srgbClr val="1F1F1F"/>
      </a:dk1>
      <a:lt1>
        <a:srgbClr val="FFFFFF"/>
      </a:lt1>
      <a:dk2>
        <a:srgbClr val="454545"/>
      </a:dk2>
      <a:lt2>
        <a:srgbClr val="D8D8D8"/>
      </a:lt2>
      <a:accent1>
        <a:srgbClr val="9B1E11"/>
      </a:accent1>
      <a:accent2>
        <a:srgbClr val="736666"/>
      </a:accent2>
      <a:accent3>
        <a:srgbClr val="C1D842"/>
      </a:accent3>
      <a:accent4>
        <a:srgbClr val="4BACC6"/>
      </a:accent4>
      <a:accent5>
        <a:srgbClr val="F4CE3F"/>
      </a:accent5>
      <a:accent6>
        <a:srgbClr val="3F3F3F"/>
      </a:accent6>
      <a:hlink>
        <a:srgbClr val="222A35"/>
      </a:hlink>
      <a:folHlink>
        <a:srgbClr val="7F6000"/>
      </a:folHlink>
    </a:clrScheme>
    <a:fontScheme name="Lizzysu-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主题">
  <a:themeElements>
    <a:clrScheme name="自定义 121">
      <a:dk1>
        <a:srgbClr val="1F1F1F"/>
      </a:dk1>
      <a:lt1>
        <a:srgbClr val="FFFFFF"/>
      </a:lt1>
      <a:dk2>
        <a:srgbClr val="454545"/>
      </a:dk2>
      <a:lt2>
        <a:srgbClr val="D8D8D8"/>
      </a:lt2>
      <a:accent1>
        <a:srgbClr val="9B1E11"/>
      </a:accent1>
      <a:accent2>
        <a:srgbClr val="736666"/>
      </a:accent2>
      <a:accent3>
        <a:srgbClr val="C1D842"/>
      </a:accent3>
      <a:accent4>
        <a:srgbClr val="4BACC6"/>
      </a:accent4>
      <a:accent5>
        <a:srgbClr val="F4CE3F"/>
      </a:accent5>
      <a:accent6>
        <a:srgbClr val="3F3F3F"/>
      </a:accent6>
      <a:hlink>
        <a:srgbClr val="222A35"/>
      </a:hlink>
      <a:folHlink>
        <a:srgbClr val="7F6000"/>
      </a:folHlink>
    </a:clrScheme>
    <a:fontScheme name="Lizzysu-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主题">
  <a:themeElements>
    <a:clrScheme name="自定义 121">
      <a:dk1>
        <a:srgbClr val="1F1F1F"/>
      </a:dk1>
      <a:lt1>
        <a:srgbClr val="FFFFFF"/>
      </a:lt1>
      <a:dk2>
        <a:srgbClr val="454545"/>
      </a:dk2>
      <a:lt2>
        <a:srgbClr val="D8D8D8"/>
      </a:lt2>
      <a:accent1>
        <a:srgbClr val="9B1E11"/>
      </a:accent1>
      <a:accent2>
        <a:srgbClr val="736666"/>
      </a:accent2>
      <a:accent3>
        <a:srgbClr val="C1D842"/>
      </a:accent3>
      <a:accent4>
        <a:srgbClr val="4BACC6"/>
      </a:accent4>
      <a:accent5>
        <a:srgbClr val="F4CE3F"/>
      </a:accent5>
      <a:accent6>
        <a:srgbClr val="3F3F3F"/>
      </a:accent6>
      <a:hlink>
        <a:srgbClr val="222A35"/>
      </a:hlink>
      <a:folHlink>
        <a:srgbClr val="7F6000"/>
      </a:folHlink>
    </a:clrScheme>
    <a:fontScheme name="Lizzysu-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自定义 121">
    <a:dk1>
      <a:srgbClr val="1F1F1F"/>
    </a:dk1>
    <a:lt1>
      <a:srgbClr val="FFFFFF"/>
    </a:lt1>
    <a:dk2>
      <a:srgbClr val="454545"/>
    </a:dk2>
    <a:lt2>
      <a:srgbClr val="D8D8D8"/>
    </a:lt2>
    <a:accent1>
      <a:srgbClr val="9B1E11"/>
    </a:accent1>
    <a:accent2>
      <a:srgbClr val="736666"/>
    </a:accent2>
    <a:accent3>
      <a:srgbClr val="C1D842"/>
    </a:accent3>
    <a:accent4>
      <a:srgbClr val="4BACC6"/>
    </a:accent4>
    <a:accent5>
      <a:srgbClr val="F4CE3F"/>
    </a:accent5>
    <a:accent6>
      <a:srgbClr val="3F3F3F"/>
    </a:accent6>
    <a:hlink>
      <a:srgbClr val="222A35"/>
    </a:hlink>
    <a:folHlink>
      <a:srgbClr val="7F6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495</Words>
  <Application>WPS 演示</Application>
  <PresentationFormat>全屏显示(16:9)</PresentationFormat>
  <Paragraphs>38</Paragraphs>
  <Slides>7</Slides>
  <Notes>41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7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Times New Roman</vt:lpstr>
      <vt:lpstr>楷体_GB2312</vt:lpstr>
      <vt:lpstr>新宋体</vt:lpstr>
      <vt:lpstr>Calibri</vt:lpstr>
      <vt:lpstr>Arial Unicode MS</vt:lpstr>
      <vt:lpstr>Office 主题</vt:lpstr>
      <vt:lpstr>1_Office 主题</vt:lpstr>
      <vt:lpstr>2_Office 主题</vt:lpstr>
      <vt:lpstr>3_Office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广西师范大学科技工作情况汇报</dc:title>
  <dc:creator>Semper</dc:creator>
  <cp:lastModifiedBy>Administrator</cp:lastModifiedBy>
  <cp:revision>2918</cp:revision>
  <dcterms:created xsi:type="dcterms:W3CDTF">2014-10-29T09:18:00Z</dcterms:created>
  <dcterms:modified xsi:type="dcterms:W3CDTF">2022-03-25T02:42:41Z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2052-11.1.0.11365</vt:lpwstr>
  </property>
  <property fmtid="{D5CDD505-2E9C-101B-9397-08002B2CF9AE}" pid="3" name="KSORubyTemplateID">
    <vt:lpwstr>2</vt:lpwstr>
  </property>
  <property fmtid="{D5CDD505-2E9C-101B-9397-08002B2CF9AE}" pid="4" name="ICV">
    <vt:lpwstr>10A52AD8C5884DD7BA2AF76A839E4C4B</vt:lpwstr>
  </property>
</Properties>
</file>